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sldIdLst>
    <p:sldId id="256" r:id="rId5"/>
  </p:sldIdLst>
  <p:sldSz cx="36576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65AA"/>
    <a:srgbClr val="CBA9E5"/>
    <a:srgbClr val="EC008C"/>
    <a:srgbClr val="00B0C5"/>
    <a:srgbClr val="006E89"/>
    <a:srgbClr val="0ABB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17" d="100"/>
          <a:sy n="17" d="100"/>
        </p:scale>
        <p:origin x="18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3/24/2026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3072186" rtl="0" eaLnBrk="1" latinLnBrk="0" hangingPunct="1">
      <a:defRPr sz="4032" kern="1200">
        <a:solidFill>
          <a:schemeClr val="tx1"/>
        </a:solidFill>
        <a:latin typeface="+mn-lt"/>
        <a:ea typeface="+mn-ea"/>
        <a:cs typeface="+mn-cs"/>
      </a:defRPr>
    </a:lvl1pPr>
    <a:lvl2pPr marL="1536095" algn="l" defTabSz="3072186" rtl="0" eaLnBrk="1" latinLnBrk="0" hangingPunct="1">
      <a:defRPr sz="4032" kern="1200">
        <a:solidFill>
          <a:schemeClr val="tx1"/>
        </a:solidFill>
        <a:latin typeface="+mn-lt"/>
        <a:ea typeface="+mn-ea"/>
        <a:cs typeface="+mn-cs"/>
      </a:defRPr>
    </a:lvl2pPr>
    <a:lvl3pPr marL="3072186" algn="l" defTabSz="3072186" rtl="0" eaLnBrk="1" latinLnBrk="0" hangingPunct="1">
      <a:defRPr sz="4032" kern="1200">
        <a:solidFill>
          <a:schemeClr val="tx1"/>
        </a:solidFill>
        <a:latin typeface="+mn-lt"/>
        <a:ea typeface="+mn-ea"/>
        <a:cs typeface="+mn-cs"/>
      </a:defRPr>
    </a:lvl3pPr>
    <a:lvl4pPr marL="4608280" algn="l" defTabSz="3072186" rtl="0" eaLnBrk="1" latinLnBrk="0" hangingPunct="1">
      <a:defRPr sz="4032" kern="1200">
        <a:solidFill>
          <a:schemeClr val="tx1"/>
        </a:solidFill>
        <a:latin typeface="+mn-lt"/>
        <a:ea typeface="+mn-ea"/>
        <a:cs typeface="+mn-cs"/>
      </a:defRPr>
    </a:lvl4pPr>
    <a:lvl5pPr marL="6144375" algn="l" defTabSz="3072186" rtl="0" eaLnBrk="1" latinLnBrk="0" hangingPunct="1">
      <a:defRPr sz="4032" kern="1200">
        <a:solidFill>
          <a:schemeClr val="tx1"/>
        </a:solidFill>
        <a:latin typeface="+mn-lt"/>
        <a:ea typeface="+mn-ea"/>
        <a:cs typeface="+mn-cs"/>
      </a:defRPr>
    </a:lvl5pPr>
    <a:lvl6pPr marL="7680469" algn="l" defTabSz="3072186" rtl="0" eaLnBrk="1" latinLnBrk="0" hangingPunct="1">
      <a:defRPr sz="4032" kern="1200">
        <a:solidFill>
          <a:schemeClr val="tx1"/>
        </a:solidFill>
        <a:latin typeface="+mn-lt"/>
        <a:ea typeface="+mn-ea"/>
        <a:cs typeface="+mn-cs"/>
      </a:defRPr>
    </a:lvl6pPr>
    <a:lvl7pPr marL="9216561" algn="l" defTabSz="3072186" rtl="0" eaLnBrk="1" latinLnBrk="0" hangingPunct="1">
      <a:defRPr sz="4032" kern="1200">
        <a:solidFill>
          <a:schemeClr val="tx1"/>
        </a:solidFill>
        <a:latin typeface="+mn-lt"/>
        <a:ea typeface="+mn-ea"/>
        <a:cs typeface="+mn-cs"/>
      </a:defRPr>
    </a:lvl7pPr>
    <a:lvl8pPr marL="10752655" algn="l" defTabSz="3072186" rtl="0" eaLnBrk="1" latinLnBrk="0" hangingPunct="1">
      <a:defRPr sz="4032" kern="1200">
        <a:solidFill>
          <a:schemeClr val="tx1"/>
        </a:solidFill>
        <a:latin typeface="+mn-lt"/>
        <a:ea typeface="+mn-ea"/>
        <a:cs typeface="+mn-cs"/>
      </a:defRPr>
    </a:lvl8pPr>
    <a:lvl9pPr marL="12288750" algn="l" defTabSz="3072186" rtl="0" eaLnBrk="1" latinLnBrk="0" hangingPunct="1">
      <a:defRPr sz="40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489452"/>
            <a:ext cx="31089600" cy="9550400"/>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4408152"/>
            <a:ext cx="27432000" cy="6623048"/>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202FA-A069-4117-98CF-879DA71C73E0}"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33599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202FA-A069-4117-98CF-879DA71C73E0}"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318462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460500"/>
            <a:ext cx="788670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460500"/>
            <a:ext cx="232029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202FA-A069-4117-98CF-879DA71C73E0}"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791294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202FA-A069-4117-98CF-879DA71C73E0}"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727133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6838958"/>
            <a:ext cx="31546800" cy="1141094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8357858"/>
            <a:ext cx="31546800" cy="600074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202FA-A069-4117-98CF-879DA71C73E0}"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60212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6202FA-A069-4117-98CF-879DA71C73E0}"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27065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6"/>
            <a:ext cx="3154680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6724652"/>
            <a:ext cx="15473360"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020300"/>
            <a:ext cx="15473360"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6724652"/>
            <a:ext cx="15549564" cy="32956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020300"/>
            <a:ext cx="15549564"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6202FA-A069-4117-98CF-879DA71C73E0}" type="datetimeFigureOut">
              <a:rPr lang="en-US" smtClean="0"/>
              <a:t>3/24/2026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743370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202FA-A069-4117-98CF-879DA71C73E0}" type="datetimeFigureOut">
              <a:rPr lang="en-US" smtClean="0"/>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795330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202FA-A069-4117-98CF-879DA71C73E0}" type="datetimeFigureOut">
              <a:rPr lang="en-US" smtClean="0"/>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881432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3949706"/>
            <a:ext cx="185166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16202FA-A069-4117-98CF-879DA71C73E0}"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996836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3949706"/>
            <a:ext cx="18516600" cy="19494500"/>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16202FA-A069-4117-98CF-879DA71C73E0}"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36815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6"/>
            <a:ext cx="315468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5425406"/>
            <a:ext cx="8229600" cy="1460500"/>
          </a:xfrm>
          <a:prstGeom prst="rect">
            <a:avLst/>
          </a:prstGeom>
        </p:spPr>
        <p:txBody>
          <a:bodyPr vert="horz" lIns="91440" tIns="45720" rIns="91440" bIns="45720" rtlCol="0" anchor="ctr"/>
          <a:lstStyle>
            <a:lvl1pPr algn="l">
              <a:defRPr sz="4800">
                <a:solidFill>
                  <a:schemeClr val="tx1">
                    <a:tint val="75000"/>
                  </a:schemeClr>
                </a:solidFill>
              </a:defRPr>
            </a:lvl1pPr>
          </a:lstStyle>
          <a:p>
            <a:fld id="{316202FA-A069-4117-98CF-879DA71C73E0}" type="datetimeFigureOut">
              <a:rPr lang="en-US" smtClean="0"/>
              <a:t>3/24/2026</a:t>
            </a:fld>
            <a:endParaRPr lang="en-US"/>
          </a:p>
        </p:txBody>
      </p:sp>
      <p:sp>
        <p:nvSpPr>
          <p:cNvPr id="5" name="Footer Placeholder 4"/>
          <p:cNvSpPr>
            <a:spLocks noGrp="1"/>
          </p:cNvSpPr>
          <p:nvPr>
            <p:ph type="ftr" sz="quarter" idx="3"/>
          </p:nvPr>
        </p:nvSpPr>
        <p:spPr>
          <a:xfrm>
            <a:off x="12115800" y="25425406"/>
            <a:ext cx="12344400" cy="14605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5425406"/>
            <a:ext cx="8229600" cy="1460500"/>
          </a:xfrm>
          <a:prstGeom prst="rect">
            <a:avLst/>
          </a:prstGeom>
        </p:spPr>
        <p:txBody>
          <a:bodyPr vert="horz" lIns="91440" tIns="45720" rIns="91440" bIns="45720" rtlCol="0" anchor="ctr"/>
          <a:lstStyle>
            <a:lvl1pPr algn="r">
              <a:defRPr sz="48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28362280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A887B210-6500-4AFD-96B4-B77B2DC3FFCE}"/>
              </a:ext>
            </a:extLst>
          </p:cNvPr>
          <p:cNvSpPr txBox="1"/>
          <p:nvPr/>
        </p:nvSpPr>
        <p:spPr>
          <a:xfrm>
            <a:off x="780093" y="22797689"/>
            <a:ext cx="8573748" cy="2816156"/>
          </a:xfrm>
          <a:prstGeom prst="rect">
            <a:avLst/>
          </a:prstGeom>
          <a:solidFill>
            <a:schemeClr val="bg1"/>
          </a:solidFill>
        </p:spPr>
        <p:txBody>
          <a:bodyPr wrap="square" rtlCol="0">
            <a:spAutoFit/>
          </a:bodyPr>
          <a:lstStyle/>
          <a:p>
            <a:pPr algn="ctr"/>
            <a:endParaRPr lang="en-US" sz="4800" b="1" dirty="0"/>
          </a:p>
          <a:p>
            <a:pPr algn="ctr"/>
            <a:r>
              <a:rPr lang="en-US" sz="4800" b="1" dirty="0"/>
              <a:t>This could be a place for images</a:t>
            </a:r>
          </a:p>
          <a:p>
            <a:pPr algn="ctr"/>
            <a:endParaRPr lang="en-US" sz="4800" b="1" dirty="0"/>
          </a:p>
          <a:p>
            <a:endParaRPr lang="en-US" sz="3300" dirty="0"/>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20855" y="18308765"/>
            <a:ext cx="17023104" cy="9156729"/>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9B368796-AA21-4365-B457-7B180C710EE2}"/>
              </a:ext>
            </a:extLst>
          </p:cNvPr>
          <p:cNvSpPr txBox="1">
            <a:spLocks/>
          </p:cNvSpPr>
          <p:nvPr/>
        </p:nvSpPr>
        <p:spPr>
          <a:xfrm>
            <a:off x="0" y="45728"/>
            <a:ext cx="36576000" cy="2043111"/>
          </a:xfrm>
          <a:prstGeom prst="rect">
            <a:avLst/>
          </a:prstGeom>
          <a:solidFill>
            <a:srgbClr val="9A65AA"/>
          </a:solidFill>
          <a:ln w="50800">
            <a:solidFill>
              <a:srgbClr val="9A65AA"/>
            </a:solidFill>
          </a:ln>
        </p:spPr>
        <p:txBody>
          <a:bodyPr vert="horz" lIns="1316736" tIns="658368" rIns="1316736" bIns="658368"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5400" b="1" dirty="0">
                <a:solidFill>
                  <a:schemeClr val="bg1"/>
                </a:solidFill>
                <a:effectLst>
                  <a:outerShdw blurRad="50800" dist="50800" dir="13560000" sx="0" sy="0" algn="ctr">
                    <a:srgbClr val="000000">
                      <a:alpha val="43130"/>
                    </a:srgbClr>
                  </a:outerShdw>
                </a:effectLst>
                <a:latin typeface="+mn-lt"/>
              </a:rPr>
              <a:t>THIS COULD BE THE TITLE</a:t>
            </a:r>
            <a:br>
              <a:rPr lang="en-US" sz="4800" dirty="0">
                <a:solidFill>
                  <a:schemeClr val="bg1"/>
                </a:solidFill>
                <a:latin typeface="+mn-lt"/>
              </a:rPr>
            </a:br>
            <a:r>
              <a:rPr lang="en-US" sz="3000" dirty="0">
                <a:solidFill>
                  <a:schemeClr val="bg1"/>
                </a:solidFill>
                <a:latin typeface="+mn-lt"/>
              </a:rPr>
              <a:t>Authors, co-authors, institution, etc. could go here</a:t>
            </a:r>
            <a:endParaRPr lang="en-US" altLang="en-US" sz="2700" dirty="0">
              <a:solidFill>
                <a:schemeClr val="bg1"/>
              </a:solidFill>
              <a:latin typeface="+mn-lt"/>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532044" y="2454224"/>
            <a:ext cx="8821800" cy="6694140"/>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9588525" y="2478086"/>
            <a:ext cx="8824230" cy="2077492"/>
          </a:xfrm>
          <a:prstGeom prst="rect">
            <a:avLst/>
          </a:prstGeom>
          <a:solidFill>
            <a:schemeClr val="bg1"/>
          </a:solidFill>
        </p:spPr>
        <p:txBody>
          <a:bodyPr wrap="square" rtlCol="0">
            <a:spAutoFit/>
          </a:bodyPr>
          <a:lstStyle/>
          <a:p>
            <a:pPr algn="ctr"/>
            <a:endParaRPr lang="en-US" sz="4800" b="1" dirty="0"/>
          </a:p>
          <a:p>
            <a:pPr algn="ctr"/>
            <a:r>
              <a:rPr lang="en-US" sz="4800" b="1" dirty="0"/>
              <a:t>This could be a place for images</a:t>
            </a:r>
          </a:p>
          <a:p>
            <a:endParaRPr lang="en-US" sz="33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9588530" y="9154160"/>
            <a:ext cx="9005716" cy="7709803"/>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3300" dirty="0"/>
          </a:p>
          <a:p>
            <a:pPr algn="just"/>
            <a:r>
              <a:rPr lang="en-US" sz="33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532041" y="16744367"/>
            <a:ext cx="8821800" cy="6186309"/>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18925762" y="8634172"/>
            <a:ext cx="8544531" cy="3647152"/>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2" name="TextBox 21">
            <a:extLst>
              <a:ext uri="{FF2B5EF4-FFF2-40B4-BE49-F238E27FC236}">
                <a16:creationId xmlns:a16="http://schemas.microsoft.com/office/drawing/2014/main" id="{3C99F2F0-15B4-4D54-8C57-A2FE9C565C15}"/>
              </a:ext>
            </a:extLst>
          </p:cNvPr>
          <p:cNvSpPr txBox="1"/>
          <p:nvPr/>
        </p:nvSpPr>
        <p:spPr>
          <a:xfrm>
            <a:off x="18876042" y="2461952"/>
            <a:ext cx="8594251" cy="5678478"/>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25388897"/>
            <a:ext cx="36576000" cy="2043111"/>
          </a:xfrm>
          <a:prstGeom prst="rect">
            <a:avLst/>
          </a:prstGeom>
          <a:solidFill>
            <a:srgbClr val="9A65AA"/>
          </a:solidFill>
          <a:ln w="50800">
            <a:solidFill>
              <a:srgbClr val="9A65AA"/>
            </a:solidFill>
          </a:ln>
        </p:spPr>
        <p:txBody>
          <a:bodyPr vert="horz" lIns="1316736" tIns="658368" rIns="1316736" bIns="658368"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4800" dirty="0">
                <a:solidFill>
                  <a:schemeClr val="bg1"/>
                </a:solidFill>
              </a:rPr>
            </a:br>
            <a:r>
              <a:rPr lang="de-DE" sz="3000" dirty="0">
                <a:solidFill>
                  <a:schemeClr val="bg1"/>
                </a:solidFill>
                <a:sym typeface="Times New Roman" charset="0"/>
              </a:rPr>
              <a:t>Copyright © 2026 Author Names and Contact Details</a:t>
            </a:r>
            <a:endParaRPr lang="de-DE" sz="3000" dirty="0">
              <a:solidFill>
                <a:schemeClr val="bg1"/>
              </a:solidFill>
            </a:endParaRPr>
          </a:p>
          <a:p>
            <a:endParaRPr lang="en-US" altLang="en-US" sz="2700" dirty="0">
              <a:solidFill>
                <a:schemeClr val="bg1"/>
              </a:solidFill>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074674FE-9BDF-4EF2-9940-A573905785E5}"/>
              </a:ext>
            </a:extLst>
          </p:cNvPr>
          <p:cNvSpPr txBox="1"/>
          <p:nvPr/>
        </p:nvSpPr>
        <p:spPr>
          <a:xfrm>
            <a:off x="27703937" y="2483970"/>
            <a:ext cx="8279889" cy="10756791"/>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3300" dirty="0"/>
          </a:p>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818646" y="25310067"/>
            <a:ext cx="12610752" cy="220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4200" b="1" dirty="0">
                <a:solidFill>
                  <a:schemeClr val="bg1"/>
                </a:solidFill>
                <a:cs typeface="Helvetica"/>
                <a:sym typeface="Times New Roman" charset="0"/>
              </a:rPr>
              <a:t>This could be a place for your sources.</a:t>
            </a:r>
            <a:endParaRPr lang="de-DE" sz="4200" dirty="0">
              <a:solidFill>
                <a:schemeClr val="bg1"/>
              </a:solidFill>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26733131" y="25791435"/>
            <a:ext cx="9024231" cy="8722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sz="4200" b="1" dirty="0">
                <a:solidFill>
                  <a:schemeClr val="bg1"/>
                </a:solidFill>
                <a:latin typeface="Calibri" panose="020F0502020204030204" pitchFamily="34" charset="0"/>
                <a:ea typeface="Calibri" panose="020F0502020204030204" pitchFamily="34" charset="0"/>
                <a:cs typeface="Calibri" panose="020F0502020204030204" pitchFamily="34" charset="0"/>
                <a:sym typeface="Times New Roman" charset="0"/>
              </a:rPr>
              <a:t>Here could be your Logo</a:t>
            </a:r>
            <a:endParaRPr lang="de-DE" sz="4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18830319" y="16359497"/>
            <a:ext cx="8824230" cy="2816156"/>
          </a:xfrm>
          <a:prstGeom prst="rect">
            <a:avLst/>
          </a:prstGeom>
          <a:solidFill>
            <a:schemeClr val="bg1"/>
          </a:solidFill>
        </p:spPr>
        <p:txBody>
          <a:bodyPr wrap="square" rtlCol="0">
            <a:spAutoFit/>
          </a:bodyPr>
          <a:lstStyle/>
          <a:p>
            <a:pPr algn="ctr"/>
            <a:endParaRPr lang="en-US" sz="4800" b="1" dirty="0"/>
          </a:p>
          <a:p>
            <a:pPr algn="ctr"/>
            <a:r>
              <a:rPr lang="en-US" sz="4800" b="1" dirty="0"/>
              <a:t>This could be a place for images</a:t>
            </a:r>
          </a:p>
          <a:p>
            <a:pPr algn="ctr"/>
            <a:endParaRPr lang="en-US" sz="4800" b="1" dirty="0"/>
          </a:p>
          <a:p>
            <a:endParaRPr lang="en-US" sz="33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19020855" y="18378894"/>
            <a:ext cx="8449439" cy="2123658"/>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a:t>
            </a:r>
          </a:p>
        </p:txBody>
      </p:sp>
      <p:sp>
        <p:nvSpPr>
          <p:cNvPr id="2" name="TextBox 1">
            <a:extLst>
              <a:ext uri="{FF2B5EF4-FFF2-40B4-BE49-F238E27FC236}">
                <a16:creationId xmlns:a16="http://schemas.microsoft.com/office/drawing/2014/main" id="{2BEE8F44-3915-2092-F071-681DFEF024A6}"/>
              </a:ext>
            </a:extLst>
          </p:cNvPr>
          <p:cNvSpPr txBox="1"/>
          <p:nvPr/>
        </p:nvSpPr>
        <p:spPr>
          <a:xfrm>
            <a:off x="529617" y="9615108"/>
            <a:ext cx="8821800" cy="6694140"/>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3" name="TextBox 2">
            <a:extLst>
              <a:ext uri="{FF2B5EF4-FFF2-40B4-BE49-F238E27FC236}">
                <a16:creationId xmlns:a16="http://schemas.microsoft.com/office/drawing/2014/main" id="{5F953ABC-8783-3417-93A9-5A4271DCF2E3}"/>
              </a:ext>
            </a:extLst>
          </p:cNvPr>
          <p:cNvSpPr txBox="1"/>
          <p:nvPr/>
        </p:nvSpPr>
        <p:spPr>
          <a:xfrm>
            <a:off x="27706367" y="13820797"/>
            <a:ext cx="8277459" cy="6694140"/>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3300" dirty="0"/>
            </a:br>
            <a:r>
              <a:rPr lang="en-US" sz="33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4" name="TextBox 3">
            <a:extLst>
              <a:ext uri="{FF2B5EF4-FFF2-40B4-BE49-F238E27FC236}">
                <a16:creationId xmlns:a16="http://schemas.microsoft.com/office/drawing/2014/main" id="{662D61B1-BFA9-8159-6925-42130429FF56}"/>
              </a:ext>
            </a:extLst>
          </p:cNvPr>
          <p:cNvSpPr txBox="1"/>
          <p:nvPr/>
        </p:nvSpPr>
        <p:spPr>
          <a:xfrm>
            <a:off x="9492046" y="5046725"/>
            <a:ext cx="9200073" cy="3647152"/>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5" name="TextBox 4">
            <a:extLst>
              <a:ext uri="{FF2B5EF4-FFF2-40B4-BE49-F238E27FC236}">
                <a16:creationId xmlns:a16="http://schemas.microsoft.com/office/drawing/2014/main" id="{C32E3983-589E-D1FE-FEF9-BF27983908E1}"/>
              </a:ext>
            </a:extLst>
          </p:cNvPr>
          <p:cNvSpPr txBox="1"/>
          <p:nvPr/>
        </p:nvSpPr>
        <p:spPr>
          <a:xfrm>
            <a:off x="9645277" y="17000064"/>
            <a:ext cx="9000787" cy="7709803"/>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3300" dirty="0"/>
          </a:p>
          <a:p>
            <a:pPr algn="just"/>
            <a:r>
              <a:rPr lang="en-US" sz="3300" dirty="0"/>
              <a:t>Text could go here. Text could go here. Text could go here. Text could go here. Text could go here. Text could go here. Text could go here. Text could go here. Text could go here.</a:t>
            </a:r>
          </a:p>
        </p:txBody>
      </p:sp>
      <p:sp>
        <p:nvSpPr>
          <p:cNvPr id="6" name="TextBox 5">
            <a:extLst>
              <a:ext uri="{FF2B5EF4-FFF2-40B4-BE49-F238E27FC236}">
                <a16:creationId xmlns:a16="http://schemas.microsoft.com/office/drawing/2014/main" id="{45FED04D-B038-E3AD-51B1-F36622B37143}"/>
              </a:ext>
            </a:extLst>
          </p:cNvPr>
          <p:cNvSpPr txBox="1"/>
          <p:nvPr/>
        </p:nvSpPr>
        <p:spPr>
          <a:xfrm>
            <a:off x="18876042" y="12806565"/>
            <a:ext cx="8594251" cy="3647152"/>
          </a:xfrm>
          <a:prstGeom prst="rect">
            <a:avLst/>
          </a:prstGeom>
          <a:solidFill>
            <a:schemeClr val="bg1"/>
          </a:solidFill>
        </p:spPr>
        <p:txBody>
          <a:bodyPr wrap="square" rtlCol="0">
            <a:spAutoFit/>
          </a:bodyPr>
          <a:lstStyle/>
          <a:p>
            <a:pPr algn="just"/>
            <a:r>
              <a:rPr lang="en-US" sz="33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xsi:nil="true"/>
    <lcf76f155ced4ddcb4097134ff3c332f xmlns="de6cfe0c-92ca-421e-a8d3-899ebb85741a">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4ED924EE9203CA409AF66D06AE7E7943" ma:contentTypeVersion="16" ma:contentTypeDescription="" ma:contentTypeScope="" ma:versionID="5d4c2984414450251823a105f393c04d">
  <xsd:schema xmlns:xsd="http://www.w3.org/2001/XMLSchema" xmlns:xs="http://www.w3.org/2001/XMLSchema" xmlns:p="http://schemas.microsoft.com/office/2006/metadata/properties" xmlns:ns1="http://schemas.microsoft.com/sharepoint/v3" xmlns:ns2="eb3f7de7-c935-4ca6-a12c-1f73773710ec" xmlns:ns3="de6cfe0c-92ca-421e-a8d3-899ebb85741a" targetNamespace="http://schemas.microsoft.com/office/2006/metadata/properties" ma:root="true" ma:fieldsID="d6d42458b60ae88901cd3078757eb5cf" ns1:_="" ns2:_="" ns3:_="">
    <xsd:import namespace="http://schemas.microsoft.com/sharepoint/v3"/>
    <xsd:import namespace="eb3f7de7-c935-4ca6-a12c-1f73773710ec"/>
    <xsd:import namespace="de6cfe0c-92ca-421e-a8d3-899ebb85741a"/>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ServiceOCR" minOccurs="0"/>
                <xsd:element ref="ns1:_ip_UnifiedCompliancePolicyProperties" minOccurs="0"/>
                <xsd:element ref="ns1:_ip_UnifiedCompliancePolicyUIAction"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e6cfe0c-92ca-421e-a8d3-899ebb85741a"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LengthInSeconds" ma:index="27" nillable="true" ma:displayName="MediaLengthInSeconds" ma:hidden="true" ma:internalName="MediaLengthInSeconds" ma:readOnly="true">
      <xsd:simpleType>
        <xsd:restriction base="dms:Unknown"/>
      </xsd:simpleType>
    </xsd:element>
    <xsd:element name="MediaServiceObjectDetectorVersions" ma:index="28" nillable="true" ma:displayName="MediaServiceObjectDetectorVersions"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F07D7C3E-9EAD-4C45-9A4F-3BA4DB70C1FB}">
  <ds:schemaRefs>
    <ds:schemaRef ds:uri="http://schemas.microsoft.com/sharepoint/v3"/>
    <ds:schemaRef ds:uri="de6cfe0c-92ca-421e-a8d3-899ebb85741a"/>
    <ds:schemaRef ds:uri="http://purl.org/dc/terms/"/>
    <ds:schemaRef ds:uri="http://www.w3.org/XML/1998/namespace"/>
    <ds:schemaRef ds:uri="http://schemas.microsoft.com/office/2006/documentManagement/type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eb3f7de7-c935-4ca6-a12c-1f73773710ec"/>
    <ds:schemaRef ds:uri="http://purl.org/dc/elements/1.1/"/>
  </ds:schemaRefs>
</ds:datastoreItem>
</file>

<file path=customXml/itemProps3.xml><?xml version="1.0" encoding="utf-8"?>
<ds:datastoreItem xmlns:ds="http://schemas.openxmlformats.org/officeDocument/2006/customXml" ds:itemID="{AB7F8EBB-16E6-43A3-BC43-B7329BC278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de6cfe0c-92ca-421e-a8d3-899ebb857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0</TotalTime>
  <Words>1528</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2026-03-24T11:18:57Z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0x01010037EA2DD516505C4D92B92F8677CFB685004ED924EE9203CA409AF66D06AE7E7943</vt:lpwstr>
  </property>
  <property fmtid="{D5CDD505-2E9C-101B-9397-08002B2CF9AE}" pid="3" name="MediaServiceImageTags">
    <vt:lpwstr/>
  </property>
</Properties>
</file>