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4"/>
  </p:sldMasterIdLst>
  <p:notesMasterIdLst>
    <p:notesMasterId r:id="rId9"/>
  </p:notesMasterIdLst>
  <p:sldIdLst>
    <p:sldId id="256" r:id="rId5"/>
    <p:sldId id="257" r:id="rId6"/>
    <p:sldId id="258" r:id="rId7"/>
    <p:sldId id="259" r:id="rId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3" d="100"/>
          <a:sy n="133" d="100"/>
        </p:scale>
        <p:origin x="906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" name="Google Shape;3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2451cffbbf6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" name="Google Shape;44;g2451cffbbf6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>
          <a:extLst>
            <a:ext uri="{FF2B5EF4-FFF2-40B4-BE49-F238E27FC236}">
              <a16:creationId xmlns:a16="http://schemas.microsoft.com/office/drawing/2014/main" id="{E5812C3A-0EE4-0AA7-0BE9-A9252419B0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2451cffbbf6_0_1:notes">
            <a:extLst>
              <a:ext uri="{FF2B5EF4-FFF2-40B4-BE49-F238E27FC236}">
                <a16:creationId xmlns:a16="http://schemas.microsoft.com/office/drawing/2014/main" id="{039510A1-76ED-565B-C71C-C40B144AD69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" name="Google Shape;44;g2451cffbbf6_0_1:notes">
            <a:extLst>
              <a:ext uri="{FF2B5EF4-FFF2-40B4-BE49-F238E27FC236}">
                <a16:creationId xmlns:a16="http://schemas.microsoft.com/office/drawing/2014/main" id="{9E63D6DC-8CCB-9FEB-17D7-289458FC0C7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749649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>
          <a:extLst>
            <a:ext uri="{FF2B5EF4-FFF2-40B4-BE49-F238E27FC236}">
              <a16:creationId xmlns:a16="http://schemas.microsoft.com/office/drawing/2014/main" id="{5223B923-3302-02A3-D039-3A5AEA3B07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2451cffbbf6_0_1:notes">
            <a:extLst>
              <a:ext uri="{FF2B5EF4-FFF2-40B4-BE49-F238E27FC236}">
                <a16:creationId xmlns:a16="http://schemas.microsoft.com/office/drawing/2014/main" id="{E7814BAC-4115-A806-9F45-0E36621E782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" name="Google Shape;44;g2451cffbbf6_0_1:notes">
            <a:extLst>
              <a:ext uri="{FF2B5EF4-FFF2-40B4-BE49-F238E27FC236}">
                <a16:creationId xmlns:a16="http://schemas.microsoft.com/office/drawing/2014/main" id="{59C2F076-DDEA-8DFD-C9D5-2908C1024F7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0181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548650" y="3765950"/>
            <a:ext cx="8103000" cy="112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Verdana"/>
              <a:buNone/>
              <a:defRPr sz="3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sz="3500" b="1">
                <a:solidFill>
                  <a:srgbClr val="33313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sz="3500" b="1">
                <a:solidFill>
                  <a:srgbClr val="33313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sz="3500" b="1">
                <a:solidFill>
                  <a:srgbClr val="33313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sz="3500" b="1">
                <a:solidFill>
                  <a:srgbClr val="33313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sz="3500" b="1">
                <a:solidFill>
                  <a:srgbClr val="33313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sz="3500" b="1">
                <a:solidFill>
                  <a:srgbClr val="33313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sz="3500" b="1">
                <a:solidFill>
                  <a:srgbClr val="33313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sz="3500" b="1">
                <a:solidFill>
                  <a:srgbClr val="33313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1"/>
          <p:cNvSpPr txBox="1">
            <a:spLocks noGrp="1"/>
          </p:cNvSpPr>
          <p:nvPr>
            <p:ph type="body" idx="1"/>
          </p:nvPr>
        </p:nvSpPr>
        <p:spPr>
          <a:xfrm>
            <a:off x="311700" y="937250"/>
            <a:ext cx="8520600" cy="336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5" name="Google Shape;35;p11"/>
          <p:cNvSpPr txBox="1">
            <a:spLocks noGrp="1"/>
          </p:cNvSpPr>
          <p:nvPr>
            <p:ph type="title"/>
          </p:nvPr>
        </p:nvSpPr>
        <p:spPr>
          <a:xfrm>
            <a:off x="311700" y="266250"/>
            <a:ext cx="6823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"/>
          <p:cNvSpPr txBox="1">
            <a:spLocks noGrp="1"/>
          </p:cNvSpPr>
          <p:nvPr>
            <p:ph type="ctrTitle"/>
          </p:nvPr>
        </p:nvSpPr>
        <p:spPr>
          <a:xfrm>
            <a:off x="548650" y="3765950"/>
            <a:ext cx="8103000" cy="112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Verdana"/>
              <a:buNone/>
              <a:defRPr sz="3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sz="3500" b="1">
                <a:solidFill>
                  <a:srgbClr val="33313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sz="3500" b="1">
                <a:solidFill>
                  <a:srgbClr val="33313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sz="3500" b="1">
                <a:solidFill>
                  <a:srgbClr val="33313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sz="3500" b="1">
                <a:solidFill>
                  <a:srgbClr val="33313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sz="3500" b="1">
                <a:solidFill>
                  <a:srgbClr val="33313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sz="3500" b="1">
                <a:solidFill>
                  <a:srgbClr val="33313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sz="3500" b="1">
                <a:solidFill>
                  <a:srgbClr val="33313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sz="3500" b="1">
                <a:solidFill>
                  <a:srgbClr val="33313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4"/>
          <p:cNvSpPr txBox="1">
            <a:spLocks noGrp="1"/>
          </p:cNvSpPr>
          <p:nvPr>
            <p:ph type="title"/>
          </p:nvPr>
        </p:nvSpPr>
        <p:spPr>
          <a:xfrm>
            <a:off x="311700" y="266250"/>
            <a:ext cx="6823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4"/>
          <p:cNvSpPr txBox="1">
            <a:spLocks noGrp="1"/>
          </p:cNvSpPr>
          <p:nvPr>
            <p:ph type="body" idx="1"/>
          </p:nvPr>
        </p:nvSpPr>
        <p:spPr>
          <a:xfrm>
            <a:off x="311700" y="1139700"/>
            <a:ext cx="8520600" cy="322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F80"/>
              </a:buClr>
              <a:buSzPts val="1800"/>
              <a:buFont typeface="Verdana"/>
              <a:buChar char="●"/>
              <a:defRPr sz="1800">
                <a:solidFill>
                  <a:srgbClr val="4B3F8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F80"/>
              </a:buClr>
              <a:buSzPts val="1400"/>
              <a:buFont typeface="Verdana"/>
              <a:buChar char="○"/>
              <a:defRPr>
                <a:solidFill>
                  <a:srgbClr val="4B3F8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F80"/>
              </a:buClr>
              <a:buSzPts val="1400"/>
              <a:buFont typeface="Verdana"/>
              <a:buChar char="■"/>
              <a:defRPr>
                <a:solidFill>
                  <a:srgbClr val="4B3F8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F80"/>
              </a:buClr>
              <a:buSzPts val="1400"/>
              <a:buFont typeface="Verdana"/>
              <a:buChar char="●"/>
              <a:defRPr>
                <a:solidFill>
                  <a:srgbClr val="4B3F8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F80"/>
              </a:buClr>
              <a:buSzPts val="1400"/>
              <a:buFont typeface="Verdana"/>
              <a:buChar char="○"/>
              <a:defRPr>
                <a:solidFill>
                  <a:srgbClr val="4B3F8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F80"/>
              </a:buClr>
              <a:buSzPts val="1400"/>
              <a:buFont typeface="Verdana"/>
              <a:buChar char="■"/>
              <a:defRPr>
                <a:solidFill>
                  <a:srgbClr val="4B3F8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F80"/>
              </a:buClr>
              <a:buSzPts val="1400"/>
              <a:buFont typeface="Verdana"/>
              <a:buChar char="●"/>
              <a:defRPr>
                <a:solidFill>
                  <a:srgbClr val="4B3F8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F80"/>
              </a:buClr>
              <a:buSzPts val="1400"/>
              <a:buFont typeface="Verdana"/>
              <a:buChar char="○"/>
              <a:defRPr>
                <a:solidFill>
                  <a:srgbClr val="4B3F8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F80"/>
              </a:buClr>
              <a:buSzPts val="1400"/>
              <a:buFont typeface="Verdana"/>
              <a:buChar char="■"/>
              <a:defRPr>
                <a:solidFill>
                  <a:srgbClr val="4B3F8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"/>
          <p:cNvSpPr txBox="1">
            <a:spLocks noGrp="1"/>
          </p:cNvSpPr>
          <p:nvPr>
            <p:ph type="title"/>
          </p:nvPr>
        </p:nvSpPr>
        <p:spPr>
          <a:xfrm>
            <a:off x="311700" y="266250"/>
            <a:ext cx="6823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5"/>
          <p:cNvSpPr txBox="1">
            <a:spLocks noGrp="1"/>
          </p:cNvSpPr>
          <p:nvPr>
            <p:ph type="body" idx="1"/>
          </p:nvPr>
        </p:nvSpPr>
        <p:spPr>
          <a:xfrm>
            <a:off x="311700" y="1169425"/>
            <a:ext cx="3999900" cy="31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8" name="Google Shape;18;p5"/>
          <p:cNvSpPr txBox="1">
            <a:spLocks noGrp="1"/>
          </p:cNvSpPr>
          <p:nvPr>
            <p:ph type="body" idx="2"/>
          </p:nvPr>
        </p:nvSpPr>
        <p:spPr>
          <a:xfrm>
            <a:off x="4832400" y="1169425"/>
            <a:ext cx="3999900" cy="31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6"/>
          <p:cNvSpPr txBox="1">
            <a:spLocks noGrp="1"/>
          </p:cNvSpPr>
          <p:nvPr>
            <p:ph type="title"/>
          </p:nvPr>
        </p:nvSpPr>
        <p:spPr>
          <a:xfrm>
            <a:off x="311700" y="266250"/>
            <a:ext cx="6823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7"/>
          <p:cNvSpPr txBox="1">
            <a:spLocks noGrp="1"/>
          </p:cNvSpPr>
          <p:nvPr>
            <p:ph type="title"/>
          </p:nvPr>
        </p:nvSpPr>
        <p:spPr>
          <a:xfrm>
            <a:off x="288825" y="2267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3" name="Google Shape;23;p7"/>
          <p:cNvSpPr txBox="1">
            <a:spLocks noGrp="1"/>
          </p:cNvSpPr>
          <p:nvPr>
            <p:ph type="body" idx="1"/>
          </p:nvPr>
        </p:nvSpPr>
        <p:spPr>
          <a:xfrm>
            <a:off x="288825" y="1060725"/>
            <a:ext cx="4671900" cy="25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8"/>
          <p:cNvSpPr txBox="1">
            <a:spLocks noGrp="1"/>
          </p:cNvSpPr>
          <p:nvPr>
            <p:ph type="title"/>
          </p:nvPr>
        </p:nvSpPr>
        <p:spPr>
          <a:xfrm>
            <a:off x="298750" y="450150"/>
            <a:ext cx="85464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265500" y="52452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subTitle" idx="1"/>
          </p:nvPr>
        </p:nvSpPr>
        <p:spPr>
          <a:xfrm>
            <a:off x="265500" y="29516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0"/>
          <p:cNvSpPr txBox="1">
            <a:spLocks noGrp="1"/>
          </p:cNvSpPr>
          <p:nvPr>
            <p:ph type="body" idx="1"/>
          </p:nvPr>
        </p:nvSpPr>
        <p:spPr>
          <a:xfrm>
            <a:off x="140250" y="41162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266250"/>
            <a:ext cx="6823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B3F80"/>
              </a:buClr>
              <a:buSzPts val="2500"/>
              <a:buFont typeface="Verdana"/>
              <a:buNone/>
              <a:defRPr sz="2500" b="1">
                <a:solidFill>
                  <a:srgbClr val="4B3F8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39700"/>
            <a:ext cx="8520600" cy="32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F80"/>
              </a:buClr>
              <a:buSzPts val="1800"/>
              <a:buFont typeface="Verdana"/>
              <a:buChar char="●"/>
              <a:defRPr sz="1800">
                <a:solidFill>
                  <a:srgbClr val="4B3F8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F80"/>
              </a:buClr>
              <a:buSzPts val="1400"/>
              <a:buFont typeface="Verdana"/>
              <a:buChar char="○"/>
              <a:defRPr>
                <a:solidFill>
                  <a:srgbClr val="4B3F8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F80"/>
              </a:buClr>
              <a:buSzPts val="1400"/>
              <a:buFont typeface="Verdana"/>
              <a:buChar char="■"/>
              <a:defRPr>
                <a:solidFill>
                  <a:srgbClr val="4B3F8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F80"/>
              </a:buClr>
              <a:buSzPts val="1400"/>
              <a:buFont typeface="Verdana"/>
              <a:buChar char="●"/>
              <a:defRPr>
                <a:solidFill>
                  <a:srgbClr val="4B3F8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F80"/>
              </a:buClr>
              <a:buSzPts val="1400"/>
              <a:buFont typeface="Verdana"/>
              <a:buChar char="○"/>
              <a:defRPr>
                <a:solidFill>
                  <a:srgbClr val="4B3F8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F80"/>
              </a:buClr>
              <a:buSzPts val="1400"/>
              <a:buFont typeface="Verdana"/>
              <a:buChar char="■"/>
              <a:defRPr>
                <a:solidFill>
                  <a:srgbClr val="4B3F8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F80"/>
              </a:buClr>
              <a:buSzPts val="1400"/>
              <a:buFont typeface="Verdana"/>
              <a:buChar char="●"/>
              <a:defRPr>
                <a:solidFill>
                  <a:srgbClr val="4B3F8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F80"/>
              </a:buClr>
              <a:buSzPts val="1400"/>
              <a:buFont typeface="Verdana"/>
              <a:buChar char="○"/>
              <a:defRPr>
                <a:solidFill>
                  <a:srgbClr val="4B3F8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F80"/>
              </a:buClr>
              <a:buSzPts val="1400"/>
              <a:buFont typeface="Verdana"/>
              <a:buChar char="■"/>
              <a:defRPr>
                <a:solidFill>
                  <a:srgbClr val="4B3F8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 txBox="1">
            <a:spLocks noGrp="1"/>
          </p:cNvSpPr>
          <p:nvPr>
            <p:ph type="ctrTitle"/>
          </p:nvPr>
        </p:nvSpPr>
        <p:spPr>
          <a:xfrm>
            <a:off x="548650" y="3765950"/>
            <a:ext cx="8103000" cy="112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WRITE TITLE HERE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4"/>
          <p:cNvSpPr txBox="1">
            <a:spLocks noGrp="1"/>
          </p:cNvSpPr>
          <p:nvPr>
            <p:ph type="title"/>
          </p:nvPr>
        </p:nvSpPr>
        <p:spPr>
          <a:xfrm>
            <a:off x="311700" y="266250"/>
            <a:ext cx="6823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WRITE TITLE HERE</a:t>
            </a:r>
            <a:endParaRPr/>
          </a:p>
        </p:txBody>
      </p:sp>
      <p:sp>
        <p:nvSpPr>
          <p:cNvPr id="47" name="Google Shape;47;p14"/>
          <p:cNvSpPr txBox="1">
            <a:spLocks noGrp="1"/>
          </p:cNvSpPr>
          <p:nvPr>
            <p:ph type="body" idx="1"/>
          </p:nvPr>
        </p:nvSpPr>
        <p:spPr>
          <a:xfrm>
            <a:off x="311700" y="1139700"/>
            <a:ext cx="8520600" cy="322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>
          <a:extLst>
            <a:ext uri="{FF2B5EF4-FFF2-40B4-BE49-F238E27FC236}">
              <a16:creationId xmlns:a16="http://schemas.microsoft.com/office/drawing/2014/main" id="{299EE34B-570E-8972-1644-AD01A70CE8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4">
            <a:extLst>
              <a:ext uri="{FF2B5EF4-FFF2-40B4-BE49-F238E27FC236}">
                <a16:creationId xmlns:a16="http://schemas.microsoft.com/office/drawing/2014/main" id="{7B9C3577-CE84-B0E7-F0C5-D66FF1B6A79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266250"/>
            <a:ext cx="6823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WRITE TITLE HERE</a:t>
            </a:r>
            <a:endParaRPr/>
          </a:p>
        </p:txBody>
      </p:sp>
      <p:sp>
        <p:nvSpPr>
          <p:cNvPr id="47" name="Google Shape;47;p14">
            <a:extLst>
              <a:ext uri="{FF2B5EF4-FFF2-40B4-BE49-F238E27FC236}">
                <a16:creationId xmlns:a16="http://schemas.microsoft.com/office/drawing/2014/main" id="{943C4B67-C7F1-5D6C-FD4C-AAD44CD3CCA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11700" y="1139700"/>
            <a:ext cx="8520600" cy="322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34684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>
          <a:extLst>
            <a:ext uri="{FF2B5EF4-FFF2-40B4-BE49-F238E27FC236}">
              <a16:creationId xmlns:a16="http://schemas.microsoft.com/office/drawing/2014/main" id="{156DFFE6-0CB1-1D69-624B-28311A60C5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4">
            <a:extLst>
              <a:ext uri="{FF2B5EF4-FFF2-40B4-BE49-F238E27FC236}">
                <a16:creationId xmlns:a16="http://schemas.microsoft.com/office/drawing/2014/main" id="{F6F622D6-2B5E-2F32-2BF0-86047CD6E72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266250"/>
            <a:ext cx="6823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WRITE TITLE HERE</a:t>
            </a:r>
            <a:endParaRPr/>
          </a:p>
        </p:txBody>
      </p:sp>
      <p:sp>
        <p:nvSpPr>
          <p:cNvPr id="47" name="Google Shape;47;p14">
            <a:extLst>
              <a:ext uri="{FF2B5EF4-FFF2-40B4-BE49-F238E27FC236}">
                <a16:creationId xmlns:a16="http://schemas.microsoft.com/office/drawing/2014/main" id="{B15656C5-DBF9-FF11-8FD1-D469B581EF3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11700" y="1139700"/>
            <a:ext cx="8520600" cy="322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8953699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ID xmlns="eb3f7de7-c935-4ca6-a12c-1f73773710ec" xsi:nil="true"/>
    <KenesDocumentTypeId xmlns="eb3f7de7-c935-4ca6-a12c-1f73773710ec" xsi:nil="true"/>
    <Confidential1 xmlns="eb3f7de7-c935-4ca6-a12c-1f73773710ec">false</Confidential1>
    <Final xmlns="eb3f7de7-c935-4ca6-a12c-1f73773710ec">false</Final>
    <lcf76f155ced4ddcb4097134ff3c332f xmlns="bf896fb7-4381-43ca-847a-1711a6613b78">
      <Terms xmlns="http://schemas.microsoft.com/office/infopath/2007/PartnerControls"/>
    </lcf76f155ced4ddcb4097134ff3c332f>
    <TaxCatchAll xmlns="eb3f7de7-c935-4ca6-a12c-1f73773710e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Kenes Document" ma:contentTypeID="0x01010037EA2DD516505C4D92B92F8677CFB685002B0FC3A9ACD8BC4E819F5CB6CF7812DC" ma:contentTypeVersion="11" ma:contentTypeDescription="" ma:contentTypeScope="" ma:versionID="248de630d04311079e5b7b60108a55f9">
  <xsd:schema xmlns:xsd="http://www.w3.org/2001/XMLSchema" xmlns:xs="http://www.w3.org/2001/XMLSchema" xmlns:p="http://schemas.microsoft.com/office/2006/metadata/properties" xmlns:ns2="eb3f7de7-c935-4ca6-a12c-1f73773710ec" xmlns:ns3="bf896fb7-4381-43ca-847a-1711a6613b78" targetNamespace="http://schemas.microsoft.com/office/2006/metadata/properties" ma:root="true" ma:fieldsID="ae1e67a7b909d742bc5adb3238c507e5" ns2:_="" ns3:_="">
    <xsd:import namespace="eb3f7de7-c935-4ca6-a12c-1f73773710ec"/>
    <xsd:import namespace="bf896fb7-4381-43ca-847a-1711a6613b78"/>
    <xsd:element name="properties">
      <xsd:complexType>
        <xsd:sequence>
          <xsd:element name="documentManagement">
            <xsd:complexType>
              <xsd:all>
                <xsd:element ref="ns2:FolderID" minOccurs="0"/>
                <xsd:element ref="ns2:KenesDocumentTypeId" minOccurs="0"/>
                <xsd:element ref="ns2:Confidential1" minOccurs="0"/>
                <xsd:element ref="ns2:Final" minOccurs="0"/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lcf76f155ced4ddcb4097134ff3c332f" minOccurs="0"/>
                <xsd:element ref="ns2:TaxCatchAll" minOccurs="0"/>
                <xsd:element ref="ns3:MediaServiceDateTaken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3f7de7-c935-4ca6-a12c-1f73773710ec" elementFormDefault="qualified">
    <xsd:import namespace="http://schemas.microsoft.com/office/2006/documentManagement/types"/>
    <xsd:import namespace="http://schemas.microsoft.com/office/infopath/2007/PartnerControls"/>
    <xsd:element name="FolderID" ma:index="2" nillable="true" ma:displayName="FolderID" ma:list="{62b5239b-3564-444d-88a9-03f6d13d411f}" ma:internalName="FolderID" ma:showField="Title" ma:web="eb3f7de7-c935-4ca6-a12c-1f73773710ec">
      <xsd:simpleType>
        <xsd:restriction base="dms:Lookup"/>
      </xsd:simpleType>
    </xsd:element>
    <xsd:element name="KenesDocumentTypeId" ma:index="3" nillable="true" ma:displayName="KenesDocumentTypeId" ma:list="{5ca2ab15-5c4e-45db-95e6-5cb4dd45d1b1}" ma:internalName="KenesDocumentTypeId" ma:showField="Title" ma:web="eb3f7de7-c935-4ca6-a12c-1f73773710ec">
      <xsd:simpleType>
        <xsd:restriction base="dms:Lookup"/>
      </xsd:simpleType>
    </xsd:element>
    <xsd:element name="Confidential1" ma:index="4" nillable="true" ma:displayName="Confidential" ma:default="0" ma:internalName="Confidential1">
      <xsd:simpleType>
        <xsd:restriction base="dms:Boolean"/>
      </xsd:simpleType>
    </xsd:element>
    <xsd:element name="Final" ma:index="5" nillable="true" ma:displayName="Final" ma:default="0" ma:internalName="Final">
      <xsd:simpleType>
        <xsd:restriction base="dms:Boolean"/>
      </xsd:simpleType>
    </xsd:element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7eb20398-0988-4e55-b57f-05d62d7b8281}" ma:internalName="TaxCatchAll" ma:showField="CatchAllData" ma:web="eb3f7de7-c935-4ca6-a12c-1f73773710e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896fb7-4381-43ca-847a-1711a6613b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720c72ca-3d5e-4053-bfc4-d5117e56c93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1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F12B318-1F5E-4035-8DC6-B1950215B066}">
  <ds:schemaRefs>
    <ds:schemaRef ds:uri="http://schemas.microsoft.com/office/2006/metadata/properties"/>
    <ds:schemaRef ds:uri="http://schemas.microsoft.com/office/infopath/2007/PartnerControls"/>
    <ds:schemaRef ds:uri="eb3f7de7-c935-4ca6-a12c-1f73773710ec"/>
    <ds:schemaRef ds:uri="bf896fb7-4381-43ca-847a-1711a6613b78"/>
  </ds:schemaRefs>
</ds:datastoreItem>
</file>

<file path=customXml/itemProps2.xml><?xml version="1.0" encoding="utf-8"?>
<ds:datastoreItem xmlns:ds="http://schemas.openxmlformats.org/officeDocument/2006/customXml" ds:itemID="{9AA107A1-224B-4040-93E2-DB910EEC963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E7F4C04-877D-4250-8AC4-A30D785DE35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b3f7de7-c935-4ca6-a12c-1f73773710ec"/>
    <ds:schemaRef ds:uri="bf896fb7-4381-43ca-847a-1711a6613b7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</Words>
  <Application>Microsoft Office PowerPoint</Application>
  <PresentationFormat>On-screen Show (16:9)</PresentationFormat>
  <Paragraphs>4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Verdana</vt:lpstr>
      <vt:lpstr>Simple Light</vt:lpstr>
      <vt:lpstr>WRITE TITLE HERE</vt:lpstr>
      <vt:lpstr>WRITE TITLE HERE</vt:lpstr>
      <vt:lpstr>WRITE TITLE HERE</vt:lpstr>
      <vt:lpstr>WRITE TITLE HERE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Violeta Petrova</cp:lastModifiedBy>
  <cp:revision>1</cp:revision>
  <dcterms:modified xsi:type="dcterms:W3CDTF">2026-03-24T09:45:39Z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0x01010037EA2DD516505C4D92B92F8677CFB685002B0FC3A9ACD8BC4E819F5CB6CF7812DC</vt:lpwstr>
  </property>
</Properties>
</file>